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99" r:id="rId7"/>
    <p:sldId id="298" r:id="rId8"/>
    <p:sldId id="261" r:id="rId9"/>
    <p:sldId id="300" r:id="rId10"/>
    <p:sldId id="301" r:id="rId11"/>
    <p:sldId id="262" r:id="rId12"/>
    <p:sldId id="303" r:id="rId13"/>
    <p:sldId id="302" r:id="rId14"/>
    <p:sldId id="263" r:id="rId15"/>
    <p:sldId id="304" r:id="rId16"/>
    <p:sldId id="307" r:id="rId17"/>
    <p:sldId id="264" r:id="rId18"/>
    <p:sldId id="306" r:id="rId19"/>
    <p:sldId id="305" r:id="rId20"/>
    <p:sldId id="265" r:id="rId21"/>
    <p:sldId id="311" r:id="rId22"/>
    <p:sldId id="308" r:id="rId23"/>
    <p:sldId id="266" r:id="rId24"/>
    <p:sldId id="309" r:id="rId25"/>
    <p:sldId id="310" r:id="rId26"/>
    <p:sldId id="267" r:id="rId27"/>
    <p:sldId id="312" r:id="rId28"/>
    <p:sldId id="313" r:id="rId29"/>
    <p:sldId id="268" r:id="rId30"/>
    <p:sldId id="315" r:id="rId31"/>
    <p:sldId id="314" r:id="rId32"/>
    <p:sldId id="269" r:id="rId33"/>
    <p:sldId id="316" r:id="rId34"/>
    <p:sldId id="317" r:id="rId35"/>
    <p:sldId id="270" r:id="rId36"/>
    <p:sldId id="319" r:id="rId37"/>
    <p:sldId id="318" r:id="rId38"/>
    <p:sldId id="271" r:id="rId39"/>
    <p:sldId id="320" r:id="rId40"/>
    <p:sldId id="321" r:id="rId41"/>
    <p:sldId id="272" r:id="rId42"/>
    <p:sldId id="323" r:id="rId43"/>
    <p:sldId id="322" r:id="rId44"/>
    <p:sldId id="273" r:id="rId45"/>
    <p:sldId id="325" r:id="rId46"/>
    <p:sldId id="324" r:id="rId47"/>
    <p:sldId id="274" r:id="rId48"/>
    <p:sldId id="327" r:id="rId49"/>
    <p:sldId id="326" r:id="rId50"/>
    <p:sldId id="275" r:id="rId51"/>
    <p:sldId id="329" r:id="rId52"/>
    <p:sldId id="328" r:id="rId53"/>
    <p:sldId id="276" r:id="rId54"/>
    <p:sldId id="331" r:id="rId55"/>
    <p:sldId id="330" r:id="rId56"/>
    <p:sldId id="277" r:id="rId57"/>
    <p:sldId id="333" r:id="rId58"/>
    <p:sldId id="332" r:id="rId59"/>
    <p:sldId id="278" r:id="rId60"/>
    <p:sldId id="334" r:id="rId61"/>
    <p:sldId id="335" r:id="rId62"/>
    <p:sldId id="29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30F76CF-BA15-4682-BCA6-461F6D7AFD00}" type="datetimeFigureOut">
              <a:rPr lang="en-US" smtClean="0"/>
              <a:t>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0530422-F47E-4BD4-857E-6EA26AB70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76CF-BA15-4682-BCA6-461F6D7AFD00}" type="datetimeFigureOut">
              <a:rPr lang="en-US" smtClean="0"/>
              <a:t>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0422-F47E-4BD4-857E-6EA26AB70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76CF-BA15-4682-BCA6-461F6D7AFD00}" type="datetimeFigureOut">
              <a:rPr lang="en-US" smtClean="0"/>
              <a:t>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0422-F47E-4BD4-857E-6EA26AB70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76CF-BA15-4682-BCA6-461F6D7AFD00}" type="datetimeFigureOut">
              <a:rPr lang="en-US" smtClean="0"/>
              <a:t>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0422-F47E-4BD4-857E-6EA26AB70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76CF-BA15-4682-BCA6-461F6D7AFD00}" type="datetimeFigureOut">
              <a:rPr lang="en-US" smtClean="0"/>
              <a:t>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0422-F47E-4BD4-857E-6EA26AB70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76CF-BA15-4682-BCA6-461F6D7AFD00}" type="datetimeFigureOut">
              <a:rPr lang="en-US" smtClean="0"/>
              <a:t>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0422-F47E-4BD4-857E-6EA26AB70D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76CF-BA15-4682-BCA6-461F6D7AFD00}" type="datetimeFigureOut">
              <a:rPr lang="en-US" smtClean="0"/>
              <a:t>2/8/2013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0422-F47E-4BD4-857E-6EA26AB70D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76CF-BA15-4682-BCA6-461F6D7AFD00}" type="datetimeFigureOut">
              <a:rPr lang="en-US" smtClean="0"/>
              <a:t>2/8/2013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0422-F47E-4BD4-857E-6EA26AB70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76CF-BA15-4682-BCA6-461F6D7AFD00}" type="datetimeFigureOut">
              <a:rPr lang="en-US" smtClean="0"/>
              <a:t>2/8/2013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0422-F47E-4BD4-857E-6EA26AB70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30F76CF-BA15-4682-BCA6-461F6D7AFD00}" type="datetimeFigureOut">
              <a:rPr lang="en-US" smtClean="0"/>
              <a:t>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0530422-F47E-4BD4-857E-6EA26AB70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30F76CF-BA15-4682-BCA6-461F6D7AFD00}" type="datetimeFigureOut">
              <a:rPr lang="en-US" smtClean="0"/>
              <a:t>2/8/2013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0530422-F47E-4BD4-857E-6EA26AB70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30F76CF-BA15-4682-BCA6-461F6D7AFD00}" type="datetimeFigureOut">
              <a:rPr lang="en-US" smtClean="0"/>
              <a:t>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0530422-F47E-4BD4-857E-6EA26AB70DA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Revolutionary War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Autumn Wooten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</a:p>
          <a:p>
            <a:r>
              <a:rPr lang="en-US" dirty="0" smtClean="0"/>
              <a:t>                                                 </a:t>
            </a:r>
            <a:r>
              <a:rPr lang="en-US" dirty="0" smtClean="0">
                <a:hlinkClick r:id="rId2" action="ppaction://hlinksldjump"/>
              </a:rPr>
              <a:t>Next Question</a:t>
            </a:r>
            <a:endParaRPr lang="en-US" dirty="0"/>
          </a:p>
          <a:p>
            <a:pPr lvl="8"/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wrote the Declaration of Independence?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A=Thomas Jefferson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B=Benjamin Franklin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C=Thomas Paine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8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</a:t>
            </a:r>
            <a:r>
              <a:rPr lang="en-US" dirty="0" smtClean="0"/>
              <a:t>the </a:t>
            </a:r>
            <a:r>
              <a:rPr lang="en-US" dirty="0" smtClean="0"/>
              <a:t>vocabulary word Independence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A=To be a teacher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B=To be independent; self confident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C=To believe in freedom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6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was the person who led the troops?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action="ppaction://hlinksldjump"/>
              </a:rPr>
              <a:t>A=Thomas Paine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B=John Adams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C=George Washington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75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0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</a:t>
            </a:r>
            <a:r>
              <a:rPr lang="en-US" dirty="0" smtClean="0"/>
              <a:t>the </a:t>
            </a:r>
            <a:r>
              <a:rPr lang="en-US" dirty="0" smtClean="0"/>
              <a:t>vocabulary word Loyalists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A= someone who stays loyal to England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B= someone who likes to play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C= someone who owes money to the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38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Patriot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 action="ppaction://hlinksldjump"/>
              </a:rPr>
              <a:t>A=An American colonists that supported the fight against England.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B=Someone who helped the soldiers fight in the war.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C=A student who graduated high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6965245" cy="1202485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long did it take Thomas Jefferson to write the Declaration of Independence?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A=1 month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B=17 days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C=1 year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0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9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3491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 July 9, George Washington read the Declaration of</a:t>
            </a:r>
            <a:r>
              <a:rPr lang="en-US" sz="3200" u="sng" dirty="0" smtClean="0"/>
              <a:t> ????</a:t>
            </a:r>
            <a:r>
              <a:rPr lang="en-US" sz="3200" dirty="0" smtClean="0"/>
              <a:t> To his</a:t>
            </a:r>
            <a:r>
              <a:rPr lang="en-US" sz="3200" u="sng" dirty="0" smtClean="0"/>
              <a:t> ?????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A=Proclamation, Patriot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B=Loyalists, Minutemen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C=Independence, Troops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Finish this sentence </a:t>
            </a:r>
            <a:br>
              <a:rPr lang="en-US" dirty="0" smtClean="0"/>
            </a:br>
            <a:r>
              <a:rPr lang="en-US" dirty="0" smtClean="0"/>
              <a:t>“No Taxation without </a:t>
            </a:r>
            <a:r>
              <a:rPr lang="en-US" u="sng" dirty="0" smtClean="0"/>
              <a:t>???</a:t>
            </a:r>
            <a:r>
              <a:rPr lang="en-US" dirty="0" smtClean="0"/>
              <a:t>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A=Representation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B=Independence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C=Congress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36618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was Fort Ticonderoga captured?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A=July 4,1776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B=May 10,1775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C=December 25,1767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7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was one of the people shot at the Boston Massacre?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A=Thomas Jefferson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B=George Washington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C=Crispus Attucks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5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8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2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was the Act where colonists dressed up as </a:t>
            </a:r>
            <a:r>
              <a:rPr lang="en-US" sz="3200" dirty="0"/>
              <a:t>I</a:t>
            </a:r>
            <a:r>
              <a:rPr lang="en-US" sz="3200" dirty="0" smtClean="0"/>
              <a:t>ndians and threw tea over the ship?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A=Boston Massacre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B=Boston Tea Party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C=Townshend Act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0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199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was the Declaration of Independence 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A=July 4, 1776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B=July 2, 1776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C=July 9, 1776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3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was the Declaration of Independence fully read and edited?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A=July 9, 1776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B= July 4, 1766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C=July 4, 1776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9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territory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A=Land owned by the government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B=A building with customers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C=A state that helped Great Britain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3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was sent for Dr. Joseph Warren in Boston?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 action="ppaction://hlinksldjump"/>
              </a:rPr>
              <a:t>A= George Washington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B=Paul Revere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C= John Adams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  <a:r>
              <a:rPr lang="en-US" dirty="0" smtClean="0"/>
              <a:t>Article 5 about in the </a:t>
            </a:r>
            <a:r>
              <a:rPr lang="en-US" dirty="0" smtClean="0"/>
              <a:t>Constitution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2" action="ppaction://hlinksldjump"/>
              </a:rPr>
              <a:t>A=Explains how you may change the amendments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B=Creates the Executive Branch; The Presidency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C=Explains the rights and the powers of the states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does</a:t>
            </a:r>
            <a:r>
              <a:rPr lang="en-US" dirty="0" smtClean="0"/>
              <a:t> </a:t>
            </a:r>
            <a:r>
              <a:rPr lang="en-US" dirty="0" smtClean="0"/>
              <a:t>Article 3 state?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2" action="ppaction://hlinksldjump"/>
              </a:rPr>
              <a:t>A=Creates the Legislative or law making branch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B=Creates the Judicial Branch; the Constitution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C=Says the constitution is the highest law in the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0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7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5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Who signed their name so big that King George the third could see it from England?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action="ppaction://hlinksldjump"/>
              </a:rPr>
              <a:t>A=John Hancock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B=George Washington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C=Benjamin Franklin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0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6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Since there was no President in the Nation who led the states?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A=Congress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B=King George </a:t>
            </a:r>
            <a:r>
              <a:rPr lang="en-US" dirty="0" smtClean="0">
                <a:hlinkClick r:id="rId3" action="ppaction://hlinksldjump"/>
              </a:rPr>
              <a:t>III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C=George Washington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3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9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for taking my Test!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Thank You! Thank You! Thank You! Thank You! </a:t>
            </a:r>
          </a:p>
          <a:p>
            <a:pPr marL="0" indent="0">
              <a:buNone/>
            </a:pPr>
            <a:r>
              <a:rPr lang="en-US" dirty="0" smtClean="0"/>
              <a:t>Thank You! Thank You! Thank You! Thank You!</a:t>
            </a:r>
          </a:p>
          <a:p>
            <a:pPr marL="0" indent="0">
              <a:buNone/>
            </a:pPr>
            <a:r>
              <a:rPr lang="en-US" dirty="0" smtClean="0"/>
              <a:t>Thank You! Thank You! Thank You! Thank You!</a:t>
            </a:r>
          </a:p>
          <a:p>
            <a:pPr marL="0" indent="0">
              <a:buNone/>
            </a:pPr>
            <a:r>
              <a:rPr lang="en-US" dirty="0" smtClean="0"/>
              <a:t>Thank You! Thank You! Thank You! Thank You! Thank You! Thank You! Thank You! Thank You!</a:t>
            </a:r>
          </a:p>
          <a:p>
            <a:pPr marL="0" indent="0">
              <a:buNone/>
            </a:pPr>
            <a:r>
              <a:rPr lang="en-US" dirty="0" smtClean="0"/>
              <a:t>Thank You! Thank You! Thank You! Thank You!</a:t>
            </a:r>
          </a:p>
          <a:p>
            <a:pPr marL="0" indent="0">
              <a:buNone/>
            </a:pPr>
            <a:r>
              <a:rPr lang="en-US" dirty="0" smtClean="0"/>
              <a:t>Thank You! Thank You! Thank You! Thank You!</a:t>
            </a:r>
          </a:p>
          <a:p>
            <a:pPr marL="0" indent="0">
              <a:buNone/>
            </a:pPr>
            <a:r>
              <a:rPr lang="en-US" dirty="0" smtClean="0"/>
              <a:t>Thank You! Thank You! Thank You! Thank You!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dirty="0" smtClean="0">
                <a:hlinkClick r:id="rId2" action="ppaction://hlinksldjump"/>
              </a:rPr>
              <a:t>Click here for </a:t>
            </a:r>
          </a:p>
          <a:p>
            <a:r>
              <a:rPr lang="en-US" dirty="0">
                <a:hlinkClick r:id="rId2" action="ppaction://hlinksldjump"/>
              </a:rPr>
              <a:t> </a:t>
            </a:r>
            <a:r>
              <a:rPr lang="en-US" dirty="0" smtClean="0">
                <a:hlinkClick r:id="rId2" action="ppaction://hlinksldjump"/>
              </a:rPr>
              <a:t>                                                  next slide</a:t>
            </a:r>
            <a:endParaRPr lang="en-US" dirty="0"/>
          </a:p>
        </p:txBody>
      </p:sp>
      <p:pic>
        <p:nvPicPr>
          <p:cNvPr id="4" name="Picture 2" descr="C:\Users\awalsh\AppData\Local\Microsoft\Windows\Temporary Internet Files\Content.IE5\AGBEXDYN\MP9003995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495800" cy="39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Thomas Paine wrote a Pamphlet called  </a:t>
            </a:r>
            <a:r>
              <a:rPr lang="en-US" u="sng" dirty="0" smtClean="0"/>
              <a:t>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A=Common Sense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B=Declaration of 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92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walsh\AppData\Local\Microsoft\Windows\Temporary Internet Files\Content.IE5\8OS1QY21\MC900433818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340</TotalTime>
  <Words>726</Words>
  <Application>Microsoft Office PowerPoint</Application>
  <PresentationFormat>On-screen Show (4:3)</PresentationFormat>
  <Paragraphs>277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Pushpin</vt:lpstr>
      <vt:lpstr>Revolutionary War Test</vt:lpstr>
      <vt:lpstr>What does the vocabulary word Loyalists mean?</vt:lpstr>
      <vt:lpstr>Sorry</vt:lpstr>
      <vt:lpstr>Correct!</vt:lpstr>
      <vt:lpstr>Who was sent for Dr. Joseph Warren in Boston?</vt:lpstr>
      <vt:lpstr>Sorry</vt:lpstr>
      <vt:lpstr>Correct!</vt:lpstr>
      <vt:lpstr>Thomas Paine wrote a Pamphlet called  ??????</vt:lpstr>
      <vt:lpstr>Sorry</vt:lpstr>
      <vt:lpstr>Correct!</vt:lpstr>
      <vt:lpstr>Who wrote the Declaration of Independence?</vt:lpstr>
      <vt:lpstr>Sorry</vt:lpstr>
      <vt:lpstr>Correct!</vt:lpstr>
      <vt:lpstr>What does the vocabulary word Independence mean?</vt:lpstr>
      <vt:lpstr>Sorry</vt:lpstr>
      <vt:lpstr>Correct!</vt:lpstr>
      <vt:lpstr>Who was the person who led the troops?</vt:lpstr>
      <vt:lpstr>Sorry</vt:lpstr>
      <vt:lpstr>Correct!</vt:lpstr>
      <vt:lpstr>What does Patriot mean?</vt:lpstr>
      <vt:lpstr>Sorry</vt:lpstr>
      <vt:lpstr>Correct!</vt:lpstr>
      <vt:lpstr>How long did it take Thomas Jefferson to write the Declaration of Independence?</vt:lpstr>
      <vt:lpstr>Sorry</vt:lpstr>
      <vt:lpstr>Correct!</vt:lpstr>
      <vt:lpstr>On July 9, George Washington read the Declaration of ???? To his ?????</vt:lpstr>
      <vt:lpstr>Sorry</vt:lpstr>
      <vt:lpstr>Correct!</vt:lpstr>
      <vt:lpstr>Finish this sentence  “No Taxation without ???” </vt:lpstr>
      <vt:lpstr>Sorry</vt:lpstr>
      <vt:lpstr>Correct!</vt:lpstr>
      <vt:lpstr>When was Fort Ticonderoga captured?</vt:lpstr>
      <vt:lpstr>Sorry</vt:lpstr>
      <vt:lpstr>Correct!</vt:lpstr>
      <vt:lpstr>Who was one of the people shot at the Boston Massacre?</vt:lpstr>
      <vt:lpstr>Sorry</vt:lpstr>
      <vt:lpstr>Correct!</vt:lpstr>
      <vt:lpstr>What was the Act where colonists dressed up as Indians and threw tea over the ship?</vt:lpstr>
      <vt:lpstr>Sorry</vt:lpstr>
      <vt:lpstr>Correct!</vt:lpstr>
      <vt:lpstr>When was the Declaration of Independence  made?</vt:lpstr>
      <vt:lpstr>Sorry</vt:lpstr>
      <vt:lpstr>Correct!</vt:lpstr>
      <vt:lpstr>When was the Declaration of Independence fully read and edited?</vt:lpstr>
      <vt:lpstr>Sorry</vt:lpstr>
      <vt:lpstr>Correct!</vt:lpstr>
      <vt:lpstr>What does territory mean?</vt:lpstr>
      <vt:lpstr>Sorry</vt:lpstr>
      <vt:lpstr>Correct!</vt:lpstr>
      <vt:lpstr>What is Article 5 about in the Constitution?</vt:lpstr>
      <vt:lpstr>Sorry</vt:lpstr>
      <vt:lpstr>Correct!</vt:lpstr>
      <vt:lpstr>What does Article 3 state?</vt:lpstr>
      <vt:lpstr>Sorry</vt:lpstr>
      <vt:lpstr>Correct!</vt:lpstr>
      <vt:lpstr>Who signed their name so big that King George the third could see it from England?</vt:lpstr>
      <vt:lpstr>Sorry</vt:lpstr>
      <vt:lpstr>Correct!</vt:lpstr>
      <vt:lpstr>Since there was no President in the Nation who led the states?</vt:lpstr>
      <vt:lpstr>Sorry</vt:lpstr>
      <vt:lpstr>Correct!</vt:lpstr>
      <vt:lpstr>Thank You for taking my Test!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Revolutionary War Test</dc:title>
  <dc:creator>Andrew Walsh</dc:creator>
  <cp:lastModifiedBy>Andrew Walsh</cp:lastModifiedBy>
  <cp:revision>30</cp:revision>
  <dcterms:created xsi:type="dcterms:W3CDTF">2013-02-04T18:22:12Z</dcterms:created>
  <dcterms:modified xsi:type="dcterms:W3CDTF">2013-02-08T17:27:15Z</dcterms:modified>
</cp:coreProperties>
</file>