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1" r:id="rId6"/>
    <p:sldId id="268" r:id="rId7"/>
    <p:sldId id="270" r:id="rId8"/>
    <p:sldId id="259" r:id="rId9"/>
    <p:sldId id="267" r:id="rId10"/>
    <p:sldId id="269" r:id="rId11"/>
    <p:sldId id="263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87124" autoAdjust="0"/>
  </p:normalViewPr>
  <p:slideViewPr>
    <p:cSldViewPr>
      <p:cViewPr>
        <p:scale>
          <a:sx n="70" d="100"/>
          <a:sy n="70" d="100"/>
        </p:scale>
        <p:origin x="-4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9F4936-8B0A-4410-B237-786442EF5D8F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F90432-A91C-48B4-9EC4-23676696A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png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Guess who ,important people in the Revolutionary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Mackayla Averyt</a:t>
            </a:r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START!!!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Click here to go to the next slide</a:t>
            </a:r>
            <a:endParaRPr lang="en-US" dirty="0"/>
          </a:p>
        </p:txBody>
      </p:sp>
      <p:pic>
        <p:nvPicPr>
          <p:cNvPr id="6146" name="Picture 2" descr="C:\Documents and Settings\Mackalya\Local Settings\Temporary Internet Files\Content.IE5\Z1LHYKLF\MC9004231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515056"/>
            <a:ext cx="3885743" cy="35047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Question number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man was a pioneer.</a:t>
            </a:r>
          </a:p>
          <a:p>
            <a:pPr algn="ctr"/>
            <a:r>
              <a:rPr lang="en-US" dirty="0" smtClean="0"/>
              <a:t>He wanted to resolve the crisis of Great Britain.</a:t>
            </a:r>
          </a:p>
          <a:p>
            <a:pPr algn="ctr"/>
            <a:r>
              <a:rPr lang="en-US" dirty="0" smtClean="0"/>
              <a:t>He gave a speech called “Give Me Liberty Or Give Me Death”.</a:t>
            </a:r>
          </a:p>
          <a:p>
            <a:pPr algn="ctr"/>
            <a:r>
              <a:rPr lang="en-US" dirty="0" smtClean="0"/>
              <a:t>He led Militia against a royal governor. 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 action="ppaction://hlinksldjump"/>
              </a:rPr>
              <a:t>Patrick Henry</a:t>
            </a:r>
            <a:r>
              <a:rPr lang="en-US" dirty="0" smtClean="0"/>
              <a:t>  </a:t>
            </a:r>
            <a:r>
              <a:rPr lang="en-US" dirty="0" smtClean="0">
                <a:hlinkClick r:id="rId3" action="ppaction://hlinksldjump"/>
              </a:rPr>
              <a:t>Benjamin Franklin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Click here to go to the next slide</a:t>
            </a:r>
            <a:endParaRPr lang="en-US" dirty="0"/>
          </a:p>
        </p:txBody>
      </p:sp>
      <p:pic>
        <p:nvPicPr>
          <p:cNvPr id="8194" name="Picture 2" descr="C:\Documents and Settings\Mackalya\Local Settings\Temporary Internet Files\Content.IE5\AF77D1F2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438400"/>
            <a:ext cx="4190886" cy="38860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Click here to go to the next slide</a:t>
            </a:r>
            <a:endParaRPr lang="en-US" dirty="0"/>
          </a:p>
        </p:txBody>
      </p:sp>
      <p:pic>
        <p:nvPicPr>
          <p:cNvPr id="9218" name="Picture 2" descr="C:\Documents and Settings\Mackalya\Local Settings\Temporary Internet Files\Content.IE5\Z1LHYKLF\MC9004231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14600"/>
            <a:ext cx="3809543" cy="37333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trying my quiz!!</a:t>
            </a:r>
            <a:endParaRPr lang="en-US" dirty="0"/>
          </a:p>
        </p:txBody>
      </p:sp>
      <p:pic>
        <p:nvPicPr>
          <p:cNvPr id="10242" name="Picture 2" descr="C:\Documents and Settings\Mackalya\Local Settings\Temporary Internet Files\Content.IE5\WA1JP8WB\MC90043758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1860550" cy="1876425"/>
          </a:xfrm>
          <a:prstGeom prst="rect">
            <a:avLst/>
          </a:prstGeom>
          <a:noFill/>
        </p:spPr>
      </p:pic>
      <p:pic>
        <p:nvPicPr>
          <p:cNvPr id="10243" name="Picture 3" descr="C:\Documents and Settings\Mackalya\Local Settings\Temporary Internet Files\Content.IE5\N1SL2ZC2\MC9004382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76400"/>
            <a:ext cx="1720850" cy="1797050"/>
          </a:xfrm>
          <a:prstGeom prst="rect">
            <a:avLst/>
          </a:prstGeom>
          <a:noFill/>
        </p:spPr>
      </p:pic>
      <p:pic>
        <p:nvPicPr>
          <p:cNvPr id="10244" name="Picture 4" descr="C:\Documents and Settings\Mackalya\Local Settings\Temporary Internet Files\Content.IE5\1RQXY9LC\MC9004338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905000"/>
            <a:ext cx="1828572" cy="1828572"/>
          </a:xfrm>
          <a:prstGeom prst="rect">
            <a:avLst/>
          </a:prstGeom>
          <a:noFill/>
        </p:spPr>
      </p:pic>
      <p:pic>
        <p:nvPicPr>
          <p:cNvPr id="10245" name="Picture 5" descr="C:\Documents and Settings\Mackalya\Local Settings\Temporary Internet Files\Content.IE5\6SQT3T2X\MC90042317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14800"/>
            <a:ext cx="1827886" cy="1827886"/>
          </a:xfrm>
          <a:prstGeom prst="rect">
            <a:avLst/>
          </a:prstGeom>
          <a:noFill/>
        </p:spPr>
      </p:pic>
      <p:pic>
        <p:nvPicPr>
          <p:cNvPr id="10246" name="Picture 6" descr="C:\Documents and Settings\Mackalya\Local Settings\Temporary Internet Files\Content.IE5\WNQQMS1H\MC90043757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191000"/>
            <a:ext cx="1400175" cy="1790700"/>
          </a:xfrm>
          <a:prstGeom prst="rect">
            <a:avLst/>
          </a:prstGeom>
          <a:noFill/>
        </p:spPr>
      </p:pic>
      <p:pic>
        <p:nvPicPr>
          <p:cNvPr id="10247" name="Picture 7" descr="C:\Documents and Settings\Mackalya\Local Settings\Temporary Internet Files\Content.IE5\JVJPZ5GX\MC90043248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2362200"/>
            <a:ext cx="1981200" cy="1181100"/>
          </a:xfrm>
          <a:prstGeom prst="rect">
            <a:avLst/>
          </a:prstGeom>
          <a:noFill/>
        </p:spPr>
      </p:pic>
      <p:pic>
        <p:nvPicPr>
          <p:cNvPr id="10248" name="Picture 8" descr="C:\Documents and Settings\Mackalya\Local Settings\Temporary Internet Files\Content.IE5\AF77D1F2\MC90043244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4343400"/>
            <a:ext cx="1631950" cy="1752600"/>
          </a:xfrm>
          <a:prstGeom prst="rect">
            <a:avLst/>
          </a:prstGeom>
          <a:noFill/>
        </p:spPr>
      </p:pic>
      <p:pic>
        <p:nvPicPr>
          <p:cNvPr id="10249" name="Picture 9" descr="C:\Documents and Settings\Mackalya\Local Settings\Temporary Internet Files\Content.IE5\Z1LHYKLF\MC90043245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34200" y="4114800"/>
            <a:ext cx="1663700" cy="18510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QUESTION NUMBER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man was a messenger for the Massachusetts Committee of Safety.</a:t>
            </a:r>
          </a:p>
          <a:p>
            <a:pPr algn="ctr"/>
            <a:r>
              <a:rPr lang="en-US" dirty="0" smtClean="0"/>
              <a:t>This man warned everyone in Lexington and Concord that the British were coming.</a:t>
            </a:r>
          </a:p>
          <a:p>
            <a:pPr algn="ctr"/>
            <a:r>
              <a:rPr lang="en-US" dirty="0" smtClean="0"/>
              <a:t>He saw the first shot fired in the Revolutionary War.</a:t>
            </a:r>
          </a:p>
          <a:p>
            <a:pPr algn="ctr"/>
            <a:r>
              <a:rPr lang="en-US" dirty="0" smtClean="0"/>
              <a:t>He also was one of the leaders that helped dump the tea.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 action="ppaction://hlinksldjump"/>
              </a:rPr>
              <a:t>Paul Revere</a:t>
            </a:r>
            <a:r>
              <a:rPr lang="en-US" dirty="0" smtClean="0"/>
              <a:t>  </a:t>
            </a:r>
            <a:r>
              <a:rPr lang="en-US" dirty="0" smtClean="0">
                <a:hlinkClick r:id="rId3" action="ppaction://hlinksldjump"/>
              </a:rPr>
              <a:t>George Washington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CORRECT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Click to go to next slide</a:t>
            </a:r>
            <a:endParaRPr lang="en-US" dirty="0"/>
          </a:p>
        </p:txBody>
      </p:sp>
      <p:pic>
        <p:nvPicPr>
          <p:cNvPr id="4098" name="Picture 2" descr="C:\Documents and Settings\Mackalya\Local Settings\Temporary Internet Files\Content.IE5\JVJPZ5GX\MM90004659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"/>
            <a:ext cx="3962400" cy="4643438"/>
          </a:xfrm>
          <a:prstGeom prst="rect">
            <a:avLst/>
          </a:prstGeom>
          <a:noFill/>
        </p:spPr>
      </p:pic>
      <p:pic>
        <p:nvPicPr>
          <p:cNvPr id="4099" name="Picture 3" descr="C:\Documents and Settings\Mackalya\Local Settings\Temporary Internet Files\Content.IE5\AF77D1F2\MC90043381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200400"/>
            <a:ext cx="3505200" cy="33525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Move on to next slide</a:t>
            </a:r>
            <a:endParaRPr lang="en-US" dirty="0" smtClean="0"/>
          </a:p>
        </p:txBody>
      </p:sp>
      <p:pic>
        <p:nvPicPr>
          <p:cNvPr id="2050" name="Picture 2" descr="C:\Documents and Settings\Mackalya\Local Settings\Temporary Internet Files\Content.IE5\1RQXY9LC\MC9004231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8056" y="2515056"/>
            <a:ext cx="3047543" cy="29713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Question number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man also warned people that the British were coming but he went by water on a ship.</a:t>
            </a:r>
          </a:p>
          <a:p>
            <a:pPr algn="ctr"/>
            <a:r>
              <a:rPr lang="en-US" dirty="0" smtClean="0"/>
              <a:t>He was a person who didn’t like the Sugar Act or the Stamp Act(pioneer).</a:t>
            </a:r>
          </a:p>
          <a:p>
            <a:pPr algn="ctr"/>
            <a:r>
              <a:rPr lang="en-US" dirty="0" smtClean="0"/>
              <a:t>He was a good outstanding leader.</a:t>
            </a:r>
          </a:p>
          <a:p>
            <a:pPr algn="ctr"/>
            <a:r>
              <a:rPr lang="en-US" dirty="0"/>
              <a:t>H</a:t>
            </a:r>
            <a:r>
              <a:rPr lang="en-US" dirty="0" smtClean="0"/>
              <a:t>e was chosen to be a member in a council during the crisis in Boston.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 action="ppaction://hlinksldjump"/>
              </a:rPr>
              <a:t>Thomas Paine</a:t>
            </a:r>
            <a:r>
              <a:rPr lang="en-US" dirty="0" smtClean="0"/>
              <a:t>  </a:t>
            </a:r>
            <a:r>
              <a:rPr lang="en-US" dirty="0" smtClean="0">
                <a:hlinkClick r:id="rId3" action="ppaction://hlinksldjump"/>
              </a:rPr>
              <a:t>Samuel Adams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Click to go to next slide</a:t>
            </a:r>
            <a:endParaRPr lang="en-US" dirty="0"/>
          </a:p>
        </p:txBody>
      </p:sp>
      <p:pic>
        <p:nvPicPr>
          <p:cNvPr id="5122" name="Picture 2" descr="C:\Documents and Settings\Mackalya\Local Settings\Temporary Internet Files\Content.IE5\AF77D1F2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438400"/>
            <a:ext cx="4114686" cy="38098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Click here to go to the next slide</a:t>
            </a:r>
            <a:endParaRPr lang="en-US" dirty="0"/>
          </a:p>
        </p:txBody>
      </p:sp>
      <p:pic>
        <p:nvPicPr>
          <p:cNvPr id="11266" name="Picture 2" descr="C:\Documents and Settings\Mackalya\Local Settings\Temporary Internet Files\Content.IE5\Z1LHYKLF\MC9004231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8056" y="2515056"/>
            <a:ext cx="4114343" cy="38095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Question number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man wanted the pioneers to pay for all the tea that they dumped overboard.</a:t>
            </a:r>
          </a:p>
          <a:p>
            <a:pPr algn="ctr"/>
            <a:r>
              <a:rPr lang="en-US" dirty="0" smtClean="0"/>
              <a:t>He also closed the harbor until the pioneers decided to pay for the tea.</a:t>
            </a:r>
          </a:p>
          <a:p>
            <a:pPr algn="ctr"/>
            <a:r>
              <a:rPr lang="en-US" dirty="0" smtClean="0"/>
              <a:t>He put taxes on everything to pay for the French and Indian War.</a:t>
            </a:r>
          </a:p>
          <a:p>
            <a:pPr algn="ctr"/>
            <a:r>
              <a:rPr lang="en-US" dirty="0" smtClean="0"/>
              <a:t>After a while he untaxed everything except for the tea.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 action="ppaction://hlinksldjump"/>
              </a:rPr>
              <a:t>George Washington</a:t>
            </a:r>
            <a:r>
              <a:rPr lang="en-US" dirty="0" smtClean="0"/>
              <a:t>   </a:t>
            </a:r>
            <a:r>
              <a:rPr lang="en-US" dirty="0" smtClean="0">
                <a:hlinkClick r:id="rId3" action="ppaction://hlinksldjump"/>
              </a:rPr>
              <a:t>King George III  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Click to go to next slide</a:t>
            </a:r>
            <a:endParaRPr lang="en-US" dirty="0"/>
          </a:p>
        </p:txBody>
      </p:sp>
      <p:pic>
        <p:nvPicPr>
          <p:cNvPr id="3074" name="Picture 2" descr="C:\Documents and Settings\Mackalya\Local Settings\Temporary Internet Files\Content.IE5\N1SL2ZC2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714" y="2514714"/>
            <a:ext cx="3352686" cy="31240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254</TotalTime>
  <Words>323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Guess who ,important people in the Revolutionary War</vt:lpstr>
      <vt:lpstr>      QUESTION NUMBER ONE</vt:lpstr>
      <vt:lpstr>  CORRECT</vt:lpstr>
      <vt:lpstr>Try Again</vt:lpstr>
      <vt:lpstr>      Question number two</vt:lpstr>
      <vt:lpstr>correct</vt:lpstr>
      <vt:lpstr>Try Again</vt:lpstr>
      <vt:lpstr> Question number three</vt:lpstr>
      <vt:lpstr>Correct</vt:lpstr>
      <vt:lpstr>Try Again</vt:lpstr>
      <vt:lpstr> Question number four</vt:lpstr>
      <vt:lpstr>Correct</vt:lpstr>
      <vt:lpstr>Try again</vt:lpstr>
      <vt:lpstr>Thank you for trying my quiz!!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War People</dc:title>
  <dc:creator>Home PC</dc:creator>
  <cp:lastModifiedBy>Andrew Walsh</cp:lastModifiedBy>
  <cp:revision>25</cp:revision>
  <dcterms:created xsi:type="dcterms:W3CDTF">2013-01-24T01:25:18Z</dcterms:created>
  <dcterms:modified xsi:type="dcterms:W3CDTF">2013-02-11T19:54:11Z</dcterms:modified>
</cp:coreProperties>
</file>