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7" r:id="rId17"/>
    <p:sldId id="262" r:id="rId18"/>
    <p:sldId id="278" r:id="rId19"/>
    <p:sldId id="279" r:id="rId20"/>
    <p:sldId id="263" r:id="rId21"/>
    <p:sldId id="280" r:id="rId22"/>
    <p:sldId id="281" r:id="rId23"/>
    <p:sldId id="264" r:id="rId24"/>
    <p:sldId id="282" r:id="rId25"/>
    <p:sldId id="283" r:id="rId26"/>
    <p:sldId id="265" r:id="rId27"/>
    <p:sldId id="284" r:id="rId28"/>
    <p:sldId id="285" r:id="rId29"/>
    <p:sldId id="266" r:id="rId30"/>
    <p:sldId id="286" r:id="rId31"/>
    <p:sldId id="287" r:id="rId32"/>
    <p:sldId id="288" r:id="rId33"/>
    <p:sldId id="298" r:id="rId34"/>
    <p:sldId id="299" r:id="rId35"/>
    <p:sldId id="289" r:id="rId36"/>
    <p:sldId id="300" r:id="rId37"/>
    <p:sldId id="301" r:id="rId38"/>
    <p:sldId id="290" r:id="rId39"/>
    <p:sldId id="302" r:id="rId40"/>
    <p:sldId id="303" r:id="rId41"/>
    <p:sldId id="291" r:id="rId42"/>
    <p:sldId id="304" r:id="rId43"/>
    <p:sldId id="305" r:id="rId44"/>
    <p:sldId id="292" r:id="rId45"/>
    <p:sldId id="306" r:id="rId46"/>
    <p:sldId id="307" r:id="rId47"/>
    <p:sldId id="293" r:id="rId48"/>
    <p:sldId id="308" r:id="rId49"/>
    <p:sldId id="309" r:id="rId50"/>
    <p:sldId id="294" r:id="rId51"/>
    <p:sldId id="310" r:id="rId52"/>
    <p:sldId id="311" r:id="rId53"/>
    <p:sldId id="295" r:id="rId54"/>
    <p:sldId id="312" r:id="rId55"/>
    <p:sldId id="313" r:id="rId56"/>
    <p:sldId id="296" r:id="rId57"/>
    <p:sldId id="314" r:id="rId58"/>
    <p:sldId id="315" r:id="rId59"/>
    <p:sldId id="297" r:id="rId60"/>
    <p:sldId id="316" r:id="rId61"/>
    <p:sldId id="317" r:id="rId62"/>
    <p:sldId id="26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45D4-4653-4806-8894-8941A30C6E67}" type="datetimeFigureOut">
              <a:rPr lang="en-US" smtClean="0"/>
              <a:pPr/>
              <a:t>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39C1-E58C-4B4A-AA53-C39D6FF5EE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applaus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2.png"/><Relationship Id="rId5" Type="http://schemas.openxmlformats.org/officeDocument/2006/relationships/image" Target="../media/image11.wmf"/><Relationship Id="rId10" Type="http://schemas.openxmlformats.org/officeDocument/2006/relationships/image" Target="../media/image16.png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Revolutionary War </a:t>
            </a:r>
            <a:br>
              <a:rPr lang="en-US" dirty="0" smtClean="0"/>
            </a:b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By: Lilliana Bell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2290" name="Picture 2" descr="http://www.sonofthesouth.net/revolutionary-war/political/revolutionary-war-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19400" cy="191145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38914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1430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does the word fortify mean?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to protect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an army of soldiers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a group of volunteers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4098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4038486" cy="4038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37890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057400"/>
            <a:ext cx="3809886" cy="3809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next battle after Concord and Lexington?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boston massacre</a:t>
            </a:r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B bunker hill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Fort Ticonderoga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5122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752600"/>
            <a:ext cx="4800486" cy="4800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36866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6764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year did the battle of Bunker Hill take                         			place?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1774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1775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1776</a:t>
            </a:r>
            <a:endParaRPr lang="en-US" dirty="0"/>
          </a:p>
        </p:txBody>
      </p:sp>
      <p:pic>
        <p:nvPicPr>
          <p:cNvPr id="6146" name="Picture 2" descr="http://1.bp.blogspot.com/-N2Jlw5D1hnM/Twi4azYL2YI/AAAAAAAAHlA/1NR9e6_gay4/s1600/bunkerhill5b%255B1%255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2004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6146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828800"/>
            <a:ext cx="3809886" cy="3809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35842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2192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led up to the Intolerable act?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stamp act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boston tea party</a:t>
            </a:r>
            <a:endParaRPr lang="en-US" dirty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sugar act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Who dressed up as Indians and dumped tea off the ships?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colonist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british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the kids</a:t>
            </a:r>
            <a:endParaRPr lang="en-US" dirty="0"/>
          </a:p>
        </p:txBody>
      </p:sp>
      <p:pic>
        <p:nvPicPr>
          <p:cNvPr id="5122" name="Picture 2" descr="http://khamillion.files.wordpress.com/2011/12/bostonteaparty.jpg?w=5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048000"/>
            <a:ext cx="4229100" cy="29908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7170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4478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34818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447800"/>
            <a:ext cx="3886086" cy="38860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tree did the hang people 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coconut trees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Liberty tree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palm tree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8194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828800"/>
            <a:ext cx="4724286" cy="4724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33794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752600"/>
            <a:ext cx="3657486" cy="3657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growing rebellion about?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boston tea party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stamp act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Townshend act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9218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5240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32770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524000"/>
            <a:ext cx="4038486" cy="4038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did Paul Revere go for his night ride?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Maryland</a:t>
            </a:r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B Boston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Lexington and Concord </a:t>
            </a:r>
            <a:endParaRPr lang="en-US" dirty="0"/>
          </a:p>
        </p:txBody>
      </p:sp>
      <p:sp>
        <p:nvSpPr>
          <p:cNvPr id="2050" name="AutoShape 2" descr="data:image/jpeg;base64,/9j/4AAQSkZJRgABAQAAAQABAAD/2wCEAAkGBwgHBgkIBwgKCgkLDRYPDQwMDRsUFRAWIB0iIiAdHx8kKDQsJCYxJx8fLT0tMTU3Ojo6Iys/RD84QzQ5OjcBCgoKDQwNGg8PGjclHyU3Nzc3Nzc3Nzc3Nzc3Nzc3Nzc3Nzc3Nzc3Nzc3Nzc3Nzc3Nzc3Nzc3Nzc3Nzc3Nzc3N//AABEIAJ8AhAMBIgACEQEDEQH/xAAcAAAABwEBAAAAAAAAAAAAAAAAAQMEBQYHAgj/xABIEAABAwIDBAcCCQkGBwAAAAABAgMEABEFEiEGMUFhExQiUXGBkQcyI0JigpKhorGyFTNScpPB0eHwJDRTVGR0JTVDY4PC8f/EABgBAAMBAQAAAAAAAAAAAAAAAAABAgME/8QAIREBAQABBQEBAAMBAAAAAAAAAAERAgMSEzEhQTJRYSL/2gAMAwEAAhEDEQA/AMlxdLbPUkstpSFRGlq01KiNTUfnPC3pUhj2i4H+wZ+6oy9AdhZ5elHnHACkwaApguHTaj6X+rUiN1CgFumWNArSi6Zf6SvWkuF70VAL9Mv9JXrXJdUR759TSY1oUB1mPGiKqKioBQKuNd/hRg1wnWjAoBROUA3FKJKSNNOdJcK61HhUqTDzLKYeHkoRmVGBUSnUnMqhRyFXiYfcDSMBrrftqoqmA22kCUrw3Kd+GxyfHLUNepbaE3cgDXTD2Bv+TUTVxI6FFQFMO+FOIMJ2c+GmfEk7hTWpbApJivo4JKrq0qdVxFaZmg9DMJ3IUJzH46tTTd4NkXzo8b1smxsHD5s4OSY7b4QCbLSFC/nV2xBDKGf7NDa0FtGgLD0rLsazby8tKyjUKSfA1zets2omdZwuQnqqAhv3jkrF5SQl023EXFXo18ka9HElehehQrRm6Sa6FcproUAdzahr40VBF77qQTmJ5mIuFjcFQkqAPdnXR0W0IWqNgfZTYYYgDOPlr3cqFZqMtoLdPEHdCYH2ai6mNoUkSIuYe9BYP2ahzWk8TQo00VAUB0Bc1KxWszbZRvG+osGxBp9h8nK4EG4CzlBGtidKnX4vR63fYyGjDdno7yWi9JeRn0323gConaTHNooEoJCZTKHE3BU0gM77W0Oa/ioHjapLAJbkSDGjLUCtlGS45aUtjE9HWoqEs9afcWOjQU3sb6nyFcmceu3gou2buLYThzaJzaR+USb5CTa28W76zeVYukJNwNL7r1qftbx2NLhQWEJfE2JKzKDrQSCkpOuhO/SsrknM7n3FQvaujanxzbpGhQNCtmDpG6uq5RurqgAOJo0nWiBo06G9IJzGj1iJgpI/N4chHotf8aFcylp6nhoPZIiAW+eqhU4M12hCkyIwJFlRGVAA7hk++ompXaEjrbFha0RkfZFRRqp4VCgKFO8Nw6ZikxqHh8dyRJdNkNtpuT/XfQDW1SmzuFScXxWHDigBTzyUhah2U68e+k5GHrhSnI0pBD7KihxtQsUKG8HnUngmKKwqdHxBIB6o6l3InS4ChceYuPOnhN14rT1Ldjv9D0RLgUUkAgWI376LrCXpTQD7zQF8xZsHNPi3UDbXfpVv2twETmFYjhjqFO5QspB0cA1Cge+3rVC2j2exmTjwfwZFm30BS1l0JSlXP+Qrj1aLK75ucor23pk9KhLjM4MlwFtyS82oE2sbJQkWqiS0KS8bgC9q1THMH/JsHo38+JYkUlS33UZWI4G+17i+4XOp7qzrFowS0l4e9mKV+u+ttq/jHeufqJtQrsJJ4aVKN7PTH8KZxGLZ5txa0ZEjtJKf5VswRKd1dgUQFt+8UYNACjTpQot3OgJdZHVIWo/Mf+yqFcPWMaHmSdGLDTeMyqFSZLaMWms/7Vn8AqKNTW0yUpmxwCSepslXI5BeoY76c8IE1vHsM2eZjbOScelIR0spSm2lE+6ynQ+qs3jYVhAvYkcBXrLAMMbwnZyFhhPwGHMpDny1p1N+Wb7qYUT2obJoxJ44lHaV+UWilC0oT/eEq90c1p08Qax9Scjbzak6p+KRz1+6vUzcUP4euNPWrppQLmZGhSSb2HMAp9OVZl7Ydl0JZbx5hsJdUsMzygWSu4slzxuLGnLhnrhls37Q5bOGYbg7kVt5Bsx07jhC0JvYWFtbDnWgMgNR+lUBcD0rJfZxs+7jeLxHyhXUozmdx0DsqI1Cb999TyrWtpMrbSG2lAADtVz7v8nRsW4+qBtnLclxFxmdD0gccXfWwvpy4edZ1ib7SI647gJWoJKU33eflVtaYc2ixtmO47khLkholB1UeXlVV27bDW1+KsoGVtqRkQO5IAAt5AU9r1W7fmEOixRrw0NaXsJHXI2OkJGX4OSvo77gSEnMeQ08r1mjayARW5+yeM0nZDDl5QQ5JezjvF1p/cK2jnZVtlhqIsgSWEFKFOLaXfgoG4vzsQD32qtitZ9omFJQ9iOGtpGbo0zWSeOW4I9B9dZONRfjRVQR30dtdKFAHWkEk/fq0LOSf7OLa8MyqFJSkkMQuF44/EqiqTK7RnNiDZHCKz+AVEGpbaU2xBu3+WZ/AKiaqeEUYUltxDikZwhQUUncq2tvqr1tCdROhLabCihUq5WRbMi+e58QR615q9nWCIx/a/DoL6Uqj9J0ryVbihHaIPjur0240tnFW5TDmQLQS+kHsrAvvHfu1oB+6pu9lAKF7oFuNqi8XdhyWDDnMty2JLgZ6JbWcKI1It8Yi3l5GkCXMj0uXILTB/PPXOYp4NtjgOBI1J3cLLIkdGG3FRiiSsZI0VIGZpB4n9G9vIUEdx2WmGlRkIQyyiwQEoCQ2ToBYaVnHtJnrgwJbbpLbhSUb7G3eDzrQcXysNNNlWd3tPLA0zBKFE/XaqntcmBjexuLyFNtSXmIjoTnTdSHE3CSnuN9e/WpunK5q4/GWbF4g2JIbylNpCX0XOoKSkkfVTT2qMBnbKU4kdmQlLtxuJ3H8NN9nS0lbD6boaTJDaiTfeka+F71L7cxnJqG1rT8O0nIoX+MnePqNOTCbVDvYA1snsiml/Zp2GDlWw86GyDrcpQsH6ST61jJVcWsdQNav+wGKubNwlSXWQtEpxK2gskaWKbnl/Cqzgmj+0aA2ZmEzFWC1Bxhz5STr+81geJRlQsRlRXeypl5abHTjp9Va/tdtK/Mjw14nAU1EDwCXme1nAvcjlfKO/fpVQnqgOPzMdydYfDLYaaKOybICVuL3WA0A36g8N6tOKLzFDS+tKPKC3lqCAgE3CU7k8hSY30jPppUGoYBuOri3qqhXLziVMxRm1SzYju7RoUArtMP+IpP+mZ/AKh6mNpf+YoH+mZ/AKiDTnhNC9hpdG3TRbZW4jqzqVlKSQkEDU9wvYedb9LbabNnllLQOqSdVHgK8lQsRmwEOphSXmQ6AFhtZTmtuv4cK9D7Hw1YxhrfVsSkSoLhBQ++u60IsMyBqSdQRra2vdThVacPDmJrGIuoBjsqtDaI0J3Fw/cOV++pePES2VuWzPOG6lnu/hSrKGWGkMoCUIQAlKBoEgbhVa2m2xj4bnjYfkkShotQV2Gf1iN55UjJ7W4y3hokFlQMtTYaF9ybnfWdSMZYwyLJZGa8joytpG9ICtSL6brWB7qYT8UxTEHl5M91KJU6rVRO+4HxaZv4W6zh8l58EkthRJ33JFVEoRoxX5WKtYfmEddnEAjLZWUFX2r1LTJBxGI7JBHSBtLvz0g3/Deq/s7br0lQHwZUr791XH2fQm8RYxSBIPaaQop035kqRb1san9NRcewcwpi3RpFdQH2VC3xj7vkbj0qy7Nyhjk+PFxV9iIgN5HF2uSE6XOvgAAALCk9rIKpmzeGSWnUByIMjkdSgFuJNrFI4ka6c+VRWBYQzNYbX+UVRJSV2dCmiSE9rUJ0JAsm5H6VqPguVr2x2bi4K230eIJdYVqEtOHL424HSoOO9gzOHqVHXIkTVsrakIcV7+e1wBuFtdfjHzqXaw3EcJJemFjFIy21MqSG86ULI3pIzXIPhe1tKpc9mGJanYiFtDMR0av60PKsrql+Rvo29UuajX2i2rQ3SRu7qRuONSZZS60pZHSENnKhINweF+VRixkUUkgkd1aT7Gd9P3rFiJZN7MAE95zKoUk5foo+u5v95oU0ne0SD+UATvEdkfYFRVqltoFZ8QCuPQNfgTUWRc1M8WAI5VoOx2NYvs6uI7hmZ6ItvM/GWrTOb9oX907uRqnw5jaY6I8mKy+0km2YWVqb6KFiPrq64QpETL0SnEJULFL+o+kP3gVF149Xx+LTN9r6EOLbk4NMQrKUhaFpSUkjeATUJF212VVZEjCcSSTr0rjoUL95ym+vhXUqO1I7awlY8AaqmLYY9FfW/HQnId2gq+dwiaJn6ty9vcBQ2owoT+a2iQ1v8zVTxza+biLL8dpkMtOjKoqF1AA38vGolUuTqFL046Uk8HGnLP6Hnxpc7fiurTDRkuJGVtxaf1VEa04a6ylZ6J91Cl6EpcIv40vgkfrDikgC4TU4nBVZb8KLn8V/zDfos7QbuSQLam551L7PyYEVcheIpdEroVCM6LlAXwvY79+tQz5VAeS3IWCFe4QdfAin8aXGy2dShY7lXBrhurXt3xtx065gvi+PSVw1NqdakPW0fQktrB7yUGxPlaqu2pgpdVML7jq/dCbAA95J1PpU3JW2r80kW78wqImKA7vUVrtblv4WrRieuUTm2462FoW4ACG8oSj6R3keFQRJzFKtSN+lPVHMTYWFM1EOOlXedK69Nc+rTJ4fSUhpmJcjtsBWv6xoUeK/CNYdmG6GkDXhmVQpZTg4x8jr40sega0+YKjLgHU1bMSbU7KQpCmQnq7IAUkE/m00iiMvW78cfMT/AArHtk+NJoVtJsbg1oezMoT4Sb6KR2T3GoPqx4yI37NNKttOo0RMaT4BIpd0/o+C6sxk5ShASATew0FB2EhxqylJPI1TwZQ3YigedC0pXvYkgDmaO6Y8HBHYmw11gBh5spWm5N7BPK9R7uZnOyh9taT+i5mSfK1T/QK4TWfoJojGJ1XKjHxbTUTdwvBvsm1lmqSvIrMm9kKB491XKUA1HWsZeynhVYZbS2q7cqOg2tdKAD9RpVanyCDPZsfk/wA6ub8TdCsz3DJfcccVdRUd9IJU4j3HVjzvVkEZN/71GHg0mj6ueEmOf/Emp7VYVsuyAPfSaRWt4m5KR51aurj/ADUT9kmiLQSL9Zi/sU05uyfhWf6p7mZXvq8gdKCUi++rgWWla9PE/YD+NcdXbO6RDAt/gpqu+J4K5iqjkgj3rREe6c1tT6eFHTjapBjS4qMyTeMlXZFgO0rgKFaz7Gd9WKe6wJIS4ux6Jrs2/wC2mm4ei3NiD82mWNyo7k3MyrpAGmhc3GvRpuKZCUhQ9y1uZrC7OfrXnE6h+N/Tdd9aijjb5lV8SgTqNOVGX08LHzNLpo5xPdZjEj4RVuSK76zCH/VV9D+VV0v8h6mkusgnVI+kaOijsi0dah/4n2P5Vz1uIL9q/wAyq83IQf8A6a6L6L7z6ml00c4sCZkQnefoV2JUY6k2+bVb6ZKtxA8Sa6EhQtu0+UafVT5xYjJjjjfyojLjj432arxkoNswH0jRiSykgA6+dLpo5RYetxre/wDYodaY3hX2arynWQLhf4qPrTQGqj5k0dQ5RPmaybDMqw+TQE5gi3Sn6NV8yGlA3c/FXKXGyoE39TR0jlCW1TodxBtWhHRaZRbTMrlrQptjiwqQzYe6yBr4k/voV16ZiOe+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upload.wikimedia.org/wikipedia/commons/thumb/6/6e/J_S_Copley_-_Paul_Revere.jpg/220px-J_S_Copley_-_Paul_Reve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124200"/>
            <a:ext cx="2857500" cy="345497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026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752714"/>
            <a:ext cx="4419486" cy="4419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0242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524000"/>
            <a:ext cx="4495686" cy="44956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31746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002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Who wrote the Declaration of Independence?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John Hancock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Thomas Jefferson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John Adams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1266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752600"/>
            <a:ext cx="4038486" cy="4038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30722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8288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How long did it take Jefferson to write the Declaration of Independence?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18 days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17days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26 days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290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752600"/>
            <a:ext cx="3962286" cy="3962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9698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524000"/>
            <a:ext cx="4114686" cy="41146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Who wrote their name </a:t>
            </a:r>
            <a:r>
              <a:rPr lang="en-US" u="sng" dirty="0" smtClean="0">
                <a:solidFill>
                  <a:srgbClr val="FF0000"/>
                </a:solidFill>
              </a:rPr>
              <a:t>BIG</a:t>
            </a:r>
            <a:r>
              <a:rPr lang="en-US" dirty="0" smtClean="0"/>
              <a:t> on the Declaration of Independence so the king could see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John Adams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John Hancock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George Washington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3314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828800"/>
            <a:ext cx="3733686" cy="37336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40962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600200"/>
            <a:ext cx="3428886" cy="3428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8674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447800"/>
            <a:ext cx="4495686" cy="44956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What does the word </a:t>
            </a:r>
            <a:r>
              <a:rPr lang="en-US" u="sng" dirty="0" smtClean="0">
                <a:solidFill>
                  <a:srgbClr val="FF0000"/>
                </a:solidFill>
              </a:rPr>
              <a:t>boycott</a:t>
            </a:r>
            <a:r>
              <a:rPr lang="en-US" dirty="0" smtClean="0"/>
              <a:t> mean?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 to buy something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to refuse to buy something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to fight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4338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676400"/>
            <a:ext cx="3962286" cy="3962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27650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7526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What does the word </a:t>
            </a:r>
            <a:r>
              <a:rPr lang="en-US" u="sng" dirty="0" smtClean="0">
                <a:solidFill>
                  <a:srgbClr val="FF0000"/>
                </a:solidFill>
              </a:rPr>
              <a:t>loyalist</a:t>
            </a:r>
            <a:r>
              <a:rPr lang="en-US" dirty="0" smtClean="0"/>
              <a:t> mean?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to be loyal to Britain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to fight against Britain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to play hide n seek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5362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752600"/>
            <a:ext cx="4648086" cy="46480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6626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905000"/>
            <a:ext cx="3886086" cy="38860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What does the word </a:t>
            </a:r>
            <a:r>
              <a:rPr lang="en-US" u="sng" dirty="0" smtClean="0">
                <a:solidFill>
                  <a:srgbClr val="FF0000"/>
                </a:solidFill>
              </a:rPr>
              <a:t>Patriot</a:t>
            </a:r>
            <a:r>
              <a:rPr lang="en-US" dirty="0" smtClean="0"/>
              <a:t> mean?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to be loyal to Britain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to fight against Britain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to play video games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6386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676400"/>
            <a:ext cx="4190886" cy="4190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5602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447800"/>
            <a:ext cx="4190886" cy="4190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year did King George die?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1820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1826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1815</a:t>
            </a:r>
            <a:endParaRPr lang="en-US" dirty="0" smtClean="0"/>
          </a:p>
        </p:txBody>
      </p:sp>
      <p:pic>
        <p:nvPicPr>
          <p:cNvPr id="10242" name="Picture 2" descr="http://upload.wikimedia.org/wikipedia/commons/thumb/5/54/George_III_in_Coronation_edit.jpg/220px-George_III_in_Coronation_ed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514600"/>
            <a:ext cx="2995447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What day do we celebrate Independence day?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July 2</a:t>
            </a:r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B July 20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July 4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7410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3657486" cy="3657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24578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057400"/>
            <a:ext cx="3276486" cy="3276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What day did the Declaration of Independence get publish?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July 4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July 2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July 3  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8434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7526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3554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3962286" cy="3962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What does the word </a:t>
            </a:r>
            <a:r>
              <a:rPr lang="en-US" u="sng" dirty="0" smtClean="0">
                <a:solidFill>
                  <a:srgbClr val="FF0000"/>
                </a:solidFill>
              </a:rPr>
              <a:t>territory</a:t>
            </a:r>
            <a:r>
              <a:rPr lang="en-US" dirty="0" smtClean="0"/>
              <a:t> mean?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a dogs house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a lad owned to someone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 a birds nest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9458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828800"/>
            <a:ext cx="3581286" cy="3581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1506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3581286" cy="3581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True or False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George Washington is a Loyalist?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True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False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2050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905000"/>
            <a:ext cx="4038486" cy="40384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20482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447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</a:t>
            </a:r>
            <a:endParaRPr lang="en-US" dirty="0"/>
          </a:p>
        </p:txBody>
      </p:sp>
      <p:pic>
        <p:nvPicPr>
          <p:cNvPr id="22530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371600"/>
            <a:ext cx="4952886" cy="49528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taking </a:t>
            </a:r>
            <a:br>
              <a:rPr lang="en-US" dirty="0" smtClean="0"/>
            </a:br>
            <a:r>
              <a:rPr lang="en-US" dirty="0" smtClean="0"/>
              <a:t>my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illibug\AppData\Local\Microsoft\Windows\Temporary Internet Files\Content.IE5\OU1M575U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1828572" cy="1828572"/>
          </a:xfrm>
          <a:prstGeom prst="rect">
            <a:avLst/>
          </a:prstGeom>
          <a:noFill/>
        </p:spPr>
      </p:pic>
      <p:pic>
        <p:nvPicPr>
          <p:cNvPr id="1027" name="Picture 3" descr="C:\Users\Lillibug\AppData\Local\Microsoft\Windows\Temporary Internet Files\Content.IE5\IUWP2M85\MC9004404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0"/>
            <a:ext cx="1288812" cy="1371600"/>
          </a:xfrm>
          <a:prstGeom prst="rect">
            <a:avLst/>
          </a:prstGeom>
          <a:noFill/>
        </p:spPr>
      </p:pic>
      <p:pic>
        <p:nvPicPr>
          <p:cNvPr id="1028" name="Picture 4" descr="C:\Users\Lillibug\AppData\Local\Microsoft\Windows\Temporary Internet Files\Content.IE5\OU1M575U\MC9004404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600200"/>
            <a:ext cx="1828800" cy="1724025"/>
          </a:xfrm>
          <a:prstGeom prst="rect">
            <a:avLst/>
          </a:prstGeom>
          <a:noFill/>
        </p:spPr>
      </p:pic>
      <p:pic>
        <p:nvPicPr>
          <p:cNvPr id="1030" name="Picture 6" descr="C:\Users\Lillibug\AppData\Local\Microsoft\Windows\Temporary Internet Files\Content.IE5\BB0PZ1TT\MC90044043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752600"/>
            <a:ext cx="1828800" cy="1555750"/>
          </a:xfrm>
          <a:prstGeom prst="rect">
            <a:avLst/>
          </a:prstGeom>
          <a:noFill/>
        </p:spPr>
      </p:pic>
      <p:pic>
        <p:nvPicPr>
          <p:cNvPr id="1031" name="Picture 7" descr="C:\Users\Lillibug\AppData\Local\Microsoft\Windows\Temporary Internet Files\Content.IE5\OU1M575U\MC90044045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1676400"/>
            <a:ext cx="1368425" cy="1828800"/>
          </a:xfrm>
          <a:prstGeom prst="rect">
            <a:avLst/>
          </a:prstGeom>
          <a:noFill/>
        </p:spPr>
      </p:pic>
      <p:pic>
        <p:nvPicPr>
          <p:cNvPr id="1032" name="Picture 8" descr="C:\Users\Lillibug\AppData\Local\Microsoft\Windows\Temporary Internet Files\Content.IE5\IUWP2M85\MC90044044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381000"/>
            <a:ext cx="924190" cy="1066800"/>
          </a:xfrm>
          <a:prstGeom prst="rect">
            <a:avLst/>
          </a:prstGeom>
          <a:noFill/>
        </p:spPr>
      </p:pic>
      <p:pic>
        <p:nvPicPr>
          <p:cNvPr id="1033" name="Picture 9" descr="C:\Users\Lillibug\AppData\Local\Microsoft\Windows\Temporary Internet Files\Content.IE5\OU1M575U\MC90043440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3886200"/>
            <a:ext cx="1939925" cy="1819275"/>
          </a:xfrm>
          <a:prstGeom prst="rect">
            <a:avLst/>
          </a:prstGeom>
          <a:noFill/>
        </p:spPr>
      </p:pic>
      <p:pic>
        <p:nvPicPr>
          <p:cNvPr id="1034" name="Picture 10" descr="C:\Users\Lillibug\AppData\Local\Microsoft\Windows\Temporary Internet Files\Content.IE5\IUWP2M85\MC9004338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3505200"/>
            <a:ext cx="1828572" cy="1828572"/>
          </a:xfrm>
          <a:prstGeom prst="rect">
            <a:avLst/>
          </a:prstGeom>
          <a:noFill/>
        </p:spPr>
      </p:pic>
      <p:pic>
        <p:nvPicPr>
          <p:cNvPr id="1035" name="Picture 11" descr="C:\Users\Lillibug\AppData\Local\Microsoft\Windows\Temporary Internet Files\Content.IE5\0R68PKM7\MC900433816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38862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WRONG!!!!!</a:t>
            </a:r>
            <a:endParaRPr lang="en-US" dirty="0"/>
          </a:p>
        </p:txBody>
      </p:sp>
      <p:pic>
        <p:nvPicPr>
          <p:cNvPr id="39938" name="Picture 2" descr="C:\Users\Lillibug\AppData\Local\Microsoft\Windows\Temporary Internet Files\Content.IE5\0R68PKM7\MC90043382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295400"/>
            <a:ext cx="4343286" cy="4343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year was King George born?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 1738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B 1730</a:t>
            </a:r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 1717</a:t>
            </a:r>
            <a:endParaRPr lang="en-US" dirty="0"/>
          </a:p>
        </p:txBody>
      </p:sp>
      <p:pic>
        <p:nvPicPr>
          <p:cNvPr id="9218" name="Picture 2" descr="http://ayannamurray.com/wp-content/uploads/2009/09/King-george-III-300x3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5146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3074" name="Picture 2" descr="C:\Users\Lillibug\AppData\Local\Microsoft\Windows\Temporary Internet Files\Content.IE5\IUWP2M85\MC90043381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752600"/>
            <a:ext cx="3962286" cy="396228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504</Words>
  <Application>Microsoft Office PowerPoint</Application>
  <PresentationFormat>On-screen Show (4:3)</PresentationFormat>
  <Paragraphs>164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Revolutionary War  Test</vt:lpstr>
      <vt:lpstr>Question #1</vt:lpstr>
      <vt:lpstr>Correct</vt:lpstr>
      <vt:lpstr>WRONG!!!!!</vt:lpstr>
      <vt:lpstr>Question  #2</vt:lpstr>
      <vt:lpstr>Correct</vt:lpstr>
      <vt:lpstr>WRONG!!!!!</vt:lpstr>
      <vt:lpstr>Question #3</vt:lpstr>
      <vt:lpstr>Correct</vt:lpstr>
      <vt:lpstr>WRONG!!!!!</vt:lpstr>
      <vt:lpstr>Question #4</vt:lpstr>
      <vt:lpstr>Correct</vt:lpstr>
      <vt:lpstr>WRONG!!!!</vt:lpstr>
      <vt:lpstr>Question #5</vt:lpstr>
      <vt:lpstr>Correct</vt:lpstr>
      <vt:lpstr>WRONG!!!!</vt:lpstr>
      <vt:lpstr>Question #6</vt:lpstr>
      <vt:lpstr>Correct</vt:lpstr>
      <vt:lpstr>WRONG!!!!</vt:lpstr>
      <vt:lpstr>Question  #7</vt:lpstr>
      <vt:lpstr>Correct</vt:lpstr>
      <vt:lpstr>WRONG!!!!!</vt:lpstr>
      <vt:lpstr>Question  #8</vt:lpstr>
      <vt:lpstr>Correct</vt:lpstr>
      <vt:lpstr>WRONG!!!!!</vt:lpstr>
      <vt:lpstr>Question  #9</vt:lpstr>
      <vt:lpstr>Correct</vt:lpstr>
      <vt:lpstr>WRONG!!!!!</vt:lpstr>
      <vt:lpstr>Question #10</vt:lpstr>
      <vt:lpstr>Correct</vt:lpstr>
      <vt:lpstr>WRONG!!!!</vt:lpstr>
      <vt:lpstr>Question #11</vt:lpstr>
      <vt:lpstr>Correct</vt:lpstr>
      <vt:lpstr>WRONG!!!!</vt:lpstr>
      <vt:lpstr>Question #12</vt:lpstr>
      <vt:lpstr>Correct</vt:lpstr>
      <vt:lpstr>WRONG!!!!</vt:lpstr>
      <vt:lpstr>Question #13</vt:lpstr>
      <vt:lpstr>Correct</vt:lpstr>
      <vt:lpstr>WRONG!!!!</vt:lpstr>
      <vt:lpstr>Question #14</vt:lpstr>
      <vt:lpstr>Correct</vt:lpstr>
      <vt:lpstr>WRONG!!!!!</vt:lpstr>
      <vt:lpstr>Question #15</vt:lpstr>
      <vt:lpstr>Correct</vt:lpstr>
      <vt:lpstr>WRONG!!!!</vt:lpstr>
      <vt:lpstr>Question #16</vt:lpstr>
      <vt:lpstr>Correct</vt:lpstr>
      <vt:lpstr>WRONG!!!!</vt:lpstr>
      <vt:lpstr>Question #17</vt:lpstr>
      <vt:lpstr>Correct</vt:lpstr>
      <vt:lpstr>WRONG!!!!!</vt:lpstr>
      <vt:lpstr>Question #18</vt:lpstr>
      <vt:lpstr>Correct</vt:lpstr>
      <vt:lpstr>WRONG!!!!</vt:lpstr>
      <vt:lpstr>Question #19</vt:lpstr>
      <vt:lpstr>Correct</vt:lpstr>
      <vt:lpstr>WRONG!!!!</vt:lpstr>
      <vt:lpstr>Question #20</vt:lpstr>
      <vt:lpstr>Correct</vt:lpstr>
      <vt:lpstr>WRONG!!!!</vt:lpstr>
      <vt:lpstr>Thank you for taking  my test!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  Test</dc:title>
  <dc:creator>Lillibug</dc:creator>
  <cp:lastModifiedBy>Andrew Walsh</cp:lastModifiedBy>
  <cp:revision>22</cp:revision>
  <dcterms:created xsi:type="dcterms:W3CDTF">2013-02-04T22:52:42Z</dcterms:created>
  <dcterms:modified xsi:type="dcterms:W3CDTF">2013-02-11T17:23:24Z</dcterms:modified>
</cp:coreProperties>
</file>