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1207C2-B574-4F05-929D-B417D5440E63}" type="datetimeFigureOut">
              <a:rPr lang="en-US" smtClean="0"/>
              <a:pPr/>
              <a:t>2/11/2013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A354CE-B5E7-41A9-9E4C-A05358A510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838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A354CE-B5E7-41A9-9E4C-A05358A5100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F4ABC-8395-4144-ACB7-30BF405D4526}" type="datetimeFigureOut">
              <a:rPr lang="en-US" smtClean="0"/>
              <a:pPr/>
              <a:t>2/11/2013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0B9AB-D809-415E-A173-674C123568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F4ABC-8395-4144-ACB7-30BF405D4526}" type="datetimeFigureOut">
              <a:rPr lang="en-US" smtClean="0"/>
              <a:pPr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0B9AB-D809-415E-A173-674C123568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F4ABC-8395-4144-ACB7-30BF405D4526}" type="datetimeFigureOut">
              <a:rPr lang="en-US" smtClean="0"/>
              <a:pPr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0B9AB-D809-415E-A173-674C123568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F4ABC-8395-4144-ACB7-30BF405D4526}" type="datetimeFigureOut">
              <a:rPr lang="en-US" smtClean="0"/>
              <a:pPr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0B9AB-D809-415E-A173-674C123568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F4ABC-8395-4144-ACB7-30BF405D4526}" type="datetimeFigureOut">
              <a:rPr lang="en-US" smtClean="0"/>
              <a:pPr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0B9AB-D809-415E-A173-674C123568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F4ABC-8395-4144-ACB7-30BF405D4526}" type="datetimeFigureOut">
              <a:rPr lang="en-US" smtClean="0"/>
              <a:pPr/>
              <a:t>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0B9AB-D809-415E-A173-674C123568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F4ABC-8395-4144-ACB7-30BF405D4526}" type="datetimeFigureOut">
              <a:rPr lang="en-US" smtClean="0"/>
              <a:pPr/>
              <a:t>2/11/2013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0B9AB-D809-415E-A173-674C123568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F4ABC-8395-4144-ACB7-30BF405D4526}" type="datetimeFigureOut">
              <a:rPr lang="en-US" smtClean="0"/>
              <a:pPr/>
              <a:t>2/11/2013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D70B9AB-D809-415E-A173-674C123568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F4ABC-8395-4144-ACB7-30BF405D4526}" type="datetimeFigureOut">
              <a:rPr lang="en-US" smtClean="0"/>
              <a:pPr/>
              <a:t>2/11/2013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0B9AB-D809-415E-A173-674C123568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F4ABC-8395-4144-ACB7-30BF405D4526}" type="datetimeFigureOut">
              <a:rPr lang="en-US" smtClean="0"/>
              <a:pPr/>
              <a:t>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5D70B9AB-D809-415E-A173-674C123568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F9EF4ABC-8395-4144-ACB7-30BF405D4526}" type="datetimeFigureOut">
              <a:rPr lang="en-US" smtClean="0"/>
              <a:pPr/>
              <a:t>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0B9AB-D809-415E-A173-674C123568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9EF4ABC-8395-4144-ACB7-30BF405D4526}" type="datetimeFigureOut">
              <a:rPr lang="en-US" smtClean="0"/>
              <a:pPr/>
              <a:t>2/11/2013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D70B9AB-D809-415E-A173-674C123568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aul-revere-heritage.com/pictures/picture-ride2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PAUL REVERE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1100" dirty="0" smtClean="0"/>
              <a:t>BY: Juan  Hernandez </a:t>
            </a:r>
            <a:endParaRPr lang="en-US" sz="11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dirty="0" smtClean="0"/>
              <a:t>Paul Revere’s childhood</a:t>
            </a:r>
            <a:endParaRPr lang="en-US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endParaRPr lang="en-US" sz="2400" dirty="0" smtClean="0"/>
          </a:p>
          <a:p>
            <a:pPr>
              <a:buNone/>
            </a:pPr>
            <a:endParaRPr lang="en-US" sz="2400" dirty="0"/>
          </a:p>
          <a:p>
            <a:r>
              <a:rPr lang="en-US" sz="2400" dirty="0" smtClean="0"/>
              <a:t>Paul Revere was born in Boston on January 1734.</a:t>
            </a:r>
          </a:p>
          <a:p>
            <a:r>
              <a:rPr lang="en-US" sz="2400" dirty="0" smtClean="0"/>
              <a:t>His father was a silversmith.</a:t>
            </a:r>
          </a:p>
          <a:p>
            <a:r>
              <a:rPr lang="en-US" sz="2400" dirty="0" smtClean="0"/>
              <a:t>When he was seven or eight he learned manners and to read, write, and basic math.</a:t>
            </a:r>
          </a:p>
          <a:p>
            <a:r>
              <a:rPr lang="en-US" sz="2400" dirty="0" smtClean="0"/>
              <a:t>When he was twelve he and a group of six other boys would ring the bells at a church.</a:t>
            </a:r>
          </a:p>
          <a:p>
            <a:pPr>
              <a:buNone/>
            </a:pPr>
            <a:r>
              <a:rPr lang="en-US" sz="2400" dirty="0" smtClean="0"/>
              <a:t> 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64327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Paul Revere’s loss</a:t>
            </a: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When Paul was seventeen his father died.</a:t>
            </a:r>
          </a:p>
          <a:p>
            <a:r>
              <a:rPr lang="en-US" sz="2400" dirty="0" smtClean="0"/>
              <a:t>Being the oldest he worked in his father’s shop.</a:t>
            </a:r>
          </a:p>
          <a:p>
            <a:endParaRPr lang="en-US" sz="24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B0F0"/>
                </a:solidFill>
              </a:rPr>
              <a:t>Paul Revere’s adulthood </a:t>
            </a:r>
            <a:endParaRPr lang="en-US" sz="28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0772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When he turned twenty one he went to war to fight the French.</a:t>
            </a:r>
          </a:p>
          <a:p>
            <a:r>
              <a:rPr lang="en-US" sz="2400" dirty="0" smtClean="0"/>
              <a:t>They fought small battles and had no real victories.</a:t>
            </a:r>
          </a:p>
          <a:p>
            <a:r>
              <a:rPr lang="en-US" sz="2400" dirty="0" smtClean="0"/>
              <a:t>More soldiers died of disease than fighting. </a:t>
            </a:r>
          </a:p>
          <a:p>
            <a:r>
              <a:rPr lang="en-US" sz="2400" dirty="0" smtClean="0"/>
              <a:t>That same year the survivors including Paul were sent home.</a:t>
            </a:r>
          </a:p>
          <a:p>
            <a:r>
              <a:rPr lang="en-US" sz="2400" dirty="0" smtClean="0"/>
              <a:t>He then went back to the work shop to help his home. 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38800" y="4267200"/>
            <a:ext cx="3657600" cy="4525963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B0F0"/>
                </a:solidFill>
              </a:rPr>
              <a:t>Why Paul Revere is a hero</a:t>
            </a:r>
            <a:endParaRPr lang="en-US" sz="28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On1775 the night before the battle of Lexington and Concord Paul went to concord to warn the people of the attack.</a:t>
            </a:r>
          </a:p>
          <a:p>
            <a:r>
              <a:rPr lang="en-US" sz="2400" dirty="0" smtClean="0"/>
              <a:t>Because he did that he saved the lives of many people.</a:t>
            </a:r>
          </a:p>
          <a:p>
            <a:r>
              <a:rPr lang="en-US" sz="2400" dirty="0" smtClean="0"/>
              <a:t>For that reason he is a hero. </a:t>
            </a:r>
            <a:endParaRPr lang="en-US" sz="2400" dirty="0"/>
          </a:p>
        </p:txBody>
      </p:sp>
      <p:sp>
        <p:nvSpPr>
          <p:cNvPr id="2050" name="AutoShape 2" descr="http://www.paul-revere-heritage.com/images/Ride-2008-2.jpg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388938"/>
            <a:ext cx="809625" cy="8096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2" name="AutoShape 4" descr="http://www.paul-revere-heritage.com/images/Ride-2008-2.jpg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388938"/>
            <a:ext cx="809625" cy="8096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 descr="Ride-2008-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76800" y="3657600"/>
            <a:ext cx="2577846" cy="25908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B0F0"/>
                </a:solidFill>
              </a:rPr>
              <a:t>Paul Revere’s death </a:t>
            </a:r>
            <a:endParaRPr lang="en-US" sz="28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sz="2400" dirty="0" smtClean="0"/>
              <a:t>On 1818 Paul died at a ripe age.</a:t>
            </a:r>
          </a:p>
          <a:p>
            <a:r>
              <a:rPr lang="en-US" sz="2400" dirty="0" smtClean="0"/>
              <a:t>Before he died he was surrounded by his children and grand children and he told stories of his adventures to them. </a:t>
            </a:r>
            <a:endParaRPr lang="en-US" sz="24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69</TotalTime>
  <Words>228</Words>
  <Application>Microsoft Office PowerPoint</Application>
  <PresentationFormat>On-screen Show (4:3)</PresentationFormat>
  <Paragraphs>31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Technic</vt:lpstr>
      <vt:lpstr>PAUL REVERE</vt:lpstr>
      <vt:lpstr>Paul Revere’s childhood</vt:lpstr>
      <vt:lpstr>Paul Revere’s loss</vt:lpstr>
      <vt:lpstr>Paul Revere’s adulthood </vt:lpstr>
      <vt:lpstr>Why Paul Revere is a hero</vt:lpstr>
      <vt:lpstr>Paul Revere’s death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PAUL REVERE</dc:title>
  <dc:creator>JuanRam</dc:creator>
  <cp:lastModifiedBy>Andrew Walsh</cp:lastModifiedBy>
  <cp:revision>9</cp:revision>
  <dcterms:created xsi:type="dcterms:W3CDTF">2013-02-11T01:53:47Z</dcterms:created>
  <dcterms:modified xsi:type="dcterms:W3CDTF">2013-02-11T17:07:47Z</dcterms:modified>
</cp:coreProperties>
</file>