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9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17E0-54A5-4039-A259-D96854D52112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2F21-1972-4DF7-91C2-701555AD42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17E0-54A5-4039-A259-D96854D52112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2F21-1972-4DF7-91C2-701555AD4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17E0-54A5-4039-A259-D96854D52112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2F21-1972-4DF7-91C2-701555AD4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17E0-54A5-4039-A259-D96854D52112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2F21-1972-4DF7-91C2-701555AD4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17E0-54A5-4039-A259-D96854D52112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B502F21-1972-4DF7-91C2-701555AD42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17E0-54A5-4039-A259-D96854D52112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2F21-1972-4DF7-91C2-701555AD4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17E0-54A5-4039-A259-D96854D52112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2F21-1972-4DF7-91C2-701555AD4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17E0-54A5-4039-A259-D96854D52112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2F21-1972-4DF7-91C2-701555AD4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17E0-54A5-4039-A259-D96854D52112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2F21-1972-4DF7-91C2-701555AD4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17E0-54A5-4039-A259-D96854D52112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2F21-1972-4DF7-91C2-701555AD4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17E0-54A5-4039-A259-D96854D52112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2F21-1972-4DF7-91C2-701555AD4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2317E0-54A5-4039-A259-D96854D52112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502F21-1972-4DF7-91C2-701555AD427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981200"/>
            <a:ext cx="8229600" cy="1828800"/>
          </a:xfrm>
        </p:spPr>
        <p:txBody>
          <a:bodyPr/>
          <a:lstStyle/>
          <a:p>
            <a:r>
              <a:rPr lang="en-US" dirty="0" smtClean="0"/>
              <a:t>American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1752600"/>
            <a:ext cx="4114800" cy="6858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Test 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46482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V.S.</a:t>
            </a:r>
            <a:endParaRPr lang="en-US" sz="6000" dirty="0"/>
          </a:p>
        </p:txBody>
      </p:sp>
      <p:pic>
        <p:nvPicPr>
          <p:cNvPr id="3075" name="Picture 3" descr="C:\Users\Father\AppData\Local\Microsoft\Windows\Temporary Internet Files\Content.IE5\LCHCBRRS\MC900149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716962"/>
            <a:ext cx="1490662" cy="287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Father\AppData\Local\Microsoft\Windows\Temporary Internet Files\Content.IE5\LBN4OUHU\MC9001494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71515"/>
            <a:ext cx="1789568" cy="272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08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Which event goes first?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A)Lexington &amp; Concord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B)Stamp Act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C)Boston tea party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D)Boston Massacre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9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Continental Congress?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A)a meeting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B)a government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C)an important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51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Why did Paul Revere warn the colonists?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A)The British are coming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B)To scare them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C)They planned a sneak attack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D)To trick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37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was the general at Lexington and Concord?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A)Washington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B)Nathaniel Bacon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C)Gage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5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Paul Revere take part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A)Boston Massacre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B)Boston Tea Party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C)Intolerable 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tea chests were dumped at the Boston Tea Party?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A)65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B)7689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C)342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45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hill was the Battle of Bunker hill fought 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A)Breeds hill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B)Poland hill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C)Finland hill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36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battle of Concord  was on which date?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229600" cy="4709160"/>
          </a:xfrm>
        </p:spPr>
        <p:txBody>
          <a:bodyPr/>
          <a:lstStyle/>
          <a:p>
            <a:r>
              <a:rPr lang="en-US" dirty="0" smtClean="0">
                <a:hlinkClick r:id="rId2" action="ppaction://hlinksldjump"/>
              </a:rPr>
              <a:t>A)April 19,  1775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B)May 28, 1778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C)April 18, 1775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53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Colonists would tar and feather which agents?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A)Tea agents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B)Stamp agents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C)All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1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battle of Lexington and Concord, Revere called out “The _______ are coming”.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A)Clowns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B)British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C)Amazon </a:t>
            </a:r>
            <a:r>
              <a:rPr lang="en-US" dirty="0">
                <a:hlinkClick r:id="rId2" action="ppaction://hlinksldjump"/>
              </a:rPr>
              <a:t>I</a:t>
            </a:r>
            <a:r>
              <a:rPr lang="en-US" dirty="0" smtClean="0">
                <a:hlinkClick r:id="rId2" action="ppaction://hlinksldjump"/>
              </a:rPr>
              <a:t>ndians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1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How many troops headed to Concord?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A)8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B)80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C)800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D)8000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88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 chests were on how many ships?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A)7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B)3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C)34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8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wrote “Common Sense”?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A)Washington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B)Thomas Paine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C)Abigail Adams</a:t>
            </a:r>
            <a:endParaRPr lang="en-US" dirty="0"/>
          </a:p>
        </p:txBody>
      </p:sp>
      <p:sp>
        <p:nvSpPr>
          <p:cNvPr id="4" name="Rectangle 3">
            <a:hlinkClick r:id="" action="ppaction://hlinkshowjump?jump=lastslide"/>
          </p:cNvPr>
          <p:cNvSpPr/>
          <p:nvPr/>
        </p:nvSpPr>
        <p:spPr>
          <a:xfrm>
            <a:off x="7467600" y="5486400"/>
            <a:ext cx="1600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0" y="558233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to exit!!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14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tion Button: Custom 2">
            <a:hlinkClick r:id="" action="ppaction://hlinkshowjump?jump=lastslideviewed" highlightClick="1"/>
          </p:cNvPr>
          <p:cNvSpPr/>
          <p:nvPr/>
        </p:nvSpPr>
        <p:spPr>
          <a:xfrm>
            <a:off x="0" y="76200"/>
            <a:ext cx="9144000" cy="70866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Father\AppData\Local\Microsoft\Windows\Temporary Internet Files\Content.IE5\9X7UR98C\MC90043381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76400"/>
            <a:ext cx="4571886" cy="4571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67000" y="304800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CORRECT 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sym typeface="Wingdings" pitchFamily="2" charset="2"/>
              </a:rPr>
              <a:t></a:t>
            </a:r>
            <a:endParaRPr lang="en-US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74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tion Button: Custom 2">
            <a:hlinkClick r:id="" action="ppaction://hlinkshowjump?jump=lastslideviewed" highlightClick="1"/>
          </p:cNvPr>
          <p:cNvSpPr/>
          <p:nvPr/>
        </p:nvSpPr>
        <p:spPr>
          <a:xfrm>
            <a:off x="0" y="0"/>
            <a:ext cx="9144000" cy="6934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Father\AppData\Local\Microsoft\Windows\Temporary Internet Files\Content.IE5\9X7UR98C\MC9004404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16041"/>
            <a:ext cx="5867400" cy="475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38400" y="609600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INCORRECT! 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sym typeface="Wingdings" pitchFamily="2" charset="2"/>
              </a:rPr>
              <a:t></a:t>
            </a:r>
            <a:endParaRPr lang="en-US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63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Father\AppData\Local\Microsoft\Windows\Temporary Internet Files\Content.IE5\LBN4OUHU\MC9001052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0" y="0"/>
            <a:ext cx="5867400" cy="469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Father\AppData\Local\Microsoft\Windows\Temporary Internet Files\Content.IE5\RUX1FT94\MM900236296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901905"/>
            <a:ext cx="1661583" cy="153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49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Select the response from the stamp act.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A)Boston Massacre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B)Tea act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C)Boycotting</a:t>
            </a:r>
            <a:endParaRPr lang="en-US" dirty="0" smtClean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0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How many men set to destroy the tea?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A)30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B)3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C)100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D)342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1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the battle of Lexington and Concord who warned the colonists?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A)Abigail Adams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B)Paul Revere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C)Washington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11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Who was the first person to die in the Boston Massacre?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A)</a:t>
            </a:r>
            <a:r>
              <a:rPr lang="en-US" dirty="0" err="1" smtClean="0">
                <a:hlinkClick r:id="rId2" action="ppaction://hlinksldjump"/>
              </a:rPr>
              <a:t>Crispus</a:t>
            </a:r>
            <a:r>
              <a:rPr lang="en-US" dirty="0" smtClean="0">
                <a:hlinkClick r:id="rId2" action="ppaction://hlinksldjump"/>
              </a:rPr>
              <a:t>  Attucks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B)11 year old boy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C)Samuel Adams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D)Redcoat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05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What kind of Indians did the colonists dress as?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A)Appalachian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B)</a:t>
            </a:r>
            <a:r>
              <a:rPr lang="en-US" dirty="0" err="1" smtClean="0">
                <a:hlinkClick r:id="rId2" action="ppaction://hlinksldjump"/>
              </a:rPr>
              <a:t>Iroquis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C)Mohawk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45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How many men were sent by New Hampshire?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A)508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B)1,500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C)47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Which date did the British soldiers go to Lexington?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A)May 7,1768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B)April 18,1775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C)April 19,1775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1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176</TotalTime>
  <Words>324</Words>
  <Application>Microsoft Office PowerPoint</Application>
  <PresentationFormat>On-screen Show (4:3)</PresentationFormat>
  <Paragraphs>92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Apex</vt:lpstr>
      <vt:lpstr>American revolution</vt:lpstr>
      <vt:lpstr>How many troops headed to Concord?</vt:lpstr>
      <vt:lpstr>Select the response from the stamp act.</vt:lpstr>
      <vt:lpstr>How many men set to destroy the tea?</vt:lpstr>
      <vt:lpstr>In the battle of Lexington and Concord who warned the colonists?</vt:lpstr>
      <vt:lpstr>Who was the first person to die in the Boston Massacre?</vt:lpstr>
      <vt:lpstr>What kind of Indians did the colonists dress as?</vt:lpstr>
      <vt:lpstr>How many men were sent by New Hampshire?</vt:lpstr>
      <vt:lpstr>Which date did the British soldiers go to Lexington?</vt:lpstr>
      <vt:lpstr>Which event goes first?</vt:lpstr>
      <vt:lpstr>What is a Continental Congress?</vt:lpstr>
      <vt:lpstr>Why did Paul Revere warn the colonists?</vt:lpstr>
      <vt:lpstr>Who was the general at Lexington and Concord?</vt:lpstr>
      <vt:lpstr>What did Paul Revere take part in?</vt:lpstr>
      <vt:lpstr>How many tea chests were dumped at the Boston Tea Party?</vt:lpstr>
      <vt:lpstr>Which hill was the Battle of Bunker hill fought on?</vt:lpstr>
      <vt:lpstr>The battle of Concord  was on which date?</vt:lpstr>
      <vt:lpstr>Colonists would tar and feather which agents?</vt:lpstr>
      <vt:lpstr>In the battle of Lexington and Concord, Revere called out “The _______ are coming”.</vt:lpstr>
      <vt:lpstr>Tea chests were on how many ships?</vt:lpstr>
      <vt:lpstr>Who wrote “Common Sense”?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revolution</dc:title>
  <dc:creator>Father</dc:creator>
  <cp:lastModifiedBy>Andrew Walsh</cp:lastModifiedBy>
  <cp:revision>18</cp:revision>
  <dcterms:created xsi:type="dcterms:W3CDTF">2013-02-08T22:31:57Z</dcterms:created>
  <dcterms:modified xsi:type="dcterms:W3CDTF">2013-02-11T17:25:09Z</dcterms:modified>
</cp:coreProperties>
</file>